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1" autoAdjust="0"/>
    <p:restoredTop sz="94660"/>
  </p:normalViewPr>
  <p:slideViewPr>
    <p:cSldViewPr>
      <p:cViewPr varScale="1">
        <p:scale>
          <a:sx n="61" d="100"/>
          <a:sy n="61" d="100"/>
        </p:scale>
        <p:origin x="2424" y="3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72"/>
            <a:ext cx="5829300" cy="1960033"/>
          </a:xfrm>
          <a:prstGeom prst="rect">
            <a:avLst/>
          </a:prstGeom>
        </p:spPr>
        <p:txBody>
          <a:bodyPr lIns="101882" tIns="50941" rIns="101882" bIns="50941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  <a:prstGeom prst="rect">
            <a:avLst/>
          </a:prstGeom>
        </p:spPr>
        <p:txBody>
          <a:bodyPr lIns="101882" tIns="50941" rIns="101882" bIns="50941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3182" y="8475808"/>
            <a:ext cx="1599640" cy="486352"/>
          </a:xfrm>
          <a:prstGeom prst="rect">
            <a:avLst/>
          </a:prstGeom>
        </p:spPr>
        <p:txBody>
          <a:bodyPr lIns="101882" tIns="50941" rIns="101882" bIns="50941"/>
          <a:lstStyle>
            <a:lvl1pPr>
              <a:defRPr>
                <a:ea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43432" y="8475808"/>
            <a:ext cx="2171140" cy="486352"/>
          </a:xfrm>
          <a:prstGeom prst="rect">
            <a:avLst/>
          </a:prstGeom>
        </p:spPr>
        <p:txBody>
          <a:bodyPr lIns="101882" tIns="50941" rIns="101882" bIns="50941"/>
          <a:lstStyle>
            <a:lvl1pPr>
              <a:defRPr>
                <a:ea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915182" y="8475808"/>
            <a:ext cx="1599640" cy="486352"/>
          </a:xfrm>
          <a:prstGeom prst="rect">
            <a:avLst/>
          </a:prstGeom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F6ABDCA3-8D80-40A3-A82E-718FB687D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4"/>
          <p:cNvSpPr txBox="1">
            <a:spLocks noChangeArrowheads="1"/>
          </p:cNvSpPr>
          <p:nvPr userDrawn="1"/>
        </p:nvSpPr>
        <p:spPr bwMode="auto">
          <a:xfrm>
            <a:off x="414619" y="531090"/>
            <a:ext cx="184731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dirty="0" smtClean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 userDrawn="1"/>
        </p:nvSpPr>
        <p:spPr bwMode="auto">
          <a:xfrm>
            <a:off x="0" y="304800"/>
            <a:ext cx="6858000" cy="276999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   Ames Research</a:t>
            </a:r>
            <a:r>
              <a:rPr lang="en-US" sz="1200" b="1" baseline="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Center</a:t>
            </a:r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SPRING 2012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  <a:cs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  <a:cs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  <a:cs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  <a:cs typeface="ヒラギノ角ゴ Pro W3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8900" y="1549400"/>
            <a:ext cx="2656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smtClean="0">
                <a:solidFill>
                  <a:schemeClr val="tx2">
                    <a:lumMod val="75000"/>
                  </a:schemeClr>
                </a:solidFill>
                <a:latin typeface="Arial"/>
                <a:ea typeface="Arial" charset="0"/>
              </a:rPr>
              <a:t>First 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Arial" charset="0"/>
              </a:rPr>
              <a:t>Last Name, </a:t>
            </a:r>
            <a:r>
              <a:rPr lang="en-US" sz="1400" i="1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Arial" charset="0"/>
              </a:rPr>
              <a:t>School</a:t>
            </a:r>
            <a:endParaRPr lang="en-US" sz="1400" i="1" dirty="0">
              <a:solidFill>
                <a:schemeClr val="tx2">
                  <a:lumMod val="75000"/>
                </a:schemeClr>
              </a:solidFill>
              <a:latin typeface="Arial"/>
              <a:ea typeface="Arial" charset="0"/>
            </a:endParaRPr>
          </a:p>
        </p:txBody>
      </p:sp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2628900" y="1870075"/>
            <a:ext cx="4191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Program Affiliation (Ex: Space Grant, EAP, AYVF)</a:t>
            </a:r>
            <a:endParaRPr lang="en-US" dirty="0"/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2630488" y="2803525"/>
            <a:ext cx="11203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 smtClean="0"/>
              <a:t>Graduate Level</a:t>
            </a:r>
            <a:endParaRPr lang="en-US" sz="1200" dirty="0"/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4114800" y="2819400"/>
            <a:ext cx="23669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>
                <a:solidFill>
                  <a:srgbClr val="17375E"/>
                </a:solidFill>
              </a:rPr>
              <a:t>Mentor: </a:t>
            </a:r>
            <a:r>
              <a:rPr lang="en-US" sz="1200" b="1" dirty="0" smtClean="0">
                <a:solidFill>
                  <a:srgbClr val="17375E"/>
                </a:solidFill>
              </a:rPr>
              <a:t>Name Last Name</a:t>
            </a:r>
            <a:br>
              <a:rPr lang="en-US" sz="1200" b="1" dirty="0" smtClean="0">
                <a:solidFill>
                  <a:srgbClr val="17375E"/>
                </a:solidFill>
              </a:rPr>
            </a:br>
            <a:r>
              <a:rPr lang="en-US" sz="1200" b="1" dirty="0" smtClean="0">
                <a:solidFill>
                  <a:srgbClr val="17375E"/>
                </a:solidFill>
              </a:rPr>
              <a:t>Code</a:t>
            </a:r>
            <a:r>
              <a:rPr lang="en-US" sz="1200" b="1" dirty="0">
                <a:solidFill>
                  <a:srgbClr val="17375E"/>
                </a:solidFill>
              </a:rPr>
              <a:t>: </a:t>
            </a:r>
            <a:r>
              <a:rPr lang="en-US" sz="1200" b="1" dirty="0" smtClean="0">
                <a:solidFill>
                  <a:srgbClr val="17375E"/>
                </a:solidFill>
              </a:rPr>
              <a:t>XXX</a:t>
            </a:r>
            <a:br>
              <a:rPr lang="en-US" sz="1200" b="1" dirty="0" smtClean="0">
                <a:solidFill>
                  <a:srgbClr val="17375E"/>
                </a:solidFill>
              </a:rPr>
            </a:br>
            <a:r>
              <a:rPr lang="en-US" sz="1200" b="1" dirty="0" smtClean="0">
                <a:solidFill>
                  <a:srgbClr val="17375E"/>
                </a:solidFill>
              </a:rPr>
              <a:t>Branch Title</a:t>
            </a:r>
            <a:endParaRPr lang="en-US" sz="1200" b="1" dirty="0">
              <a:solidFill>
                <a:srgbClr val="17375E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097338" y="2854325"/>
            <a:ext cx="0" cy="6762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152400" y="3733800"/>
            <a:ext cx="59436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b="1" dirty="0" smtClean="0">
                <a:solidFill>
                  <a:srgbClr val="17375E"/>
                </a:solidFill>
                <a:latin typeface="Arial Bold" charset="0"/>
                <a:cs typeface="Arial Bold" charset="0"/>
              </a:rPr>
              <a:t>Abstract Title </a:t>
            </a:r>
            <a:endParaRPr lang="en-US" sz="1700" b="1" dirty="0">
              <a:solidFill>
                <a:srgbClr val="17375E"/>
              </a:solidFill>
              <a:latin typeface="Arial Bold" charset="0"/>
              <a:cs typeface="Arial Bold" charset="0"/>
            </a:endParaRPr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381000" y="4648200"/>
            <a:ext cx="5638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Abstract body text 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  <a:p>
            <a:pPr algn="just"/>
            <a:r>
              <a:rPr lang="en-US" sz="12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en-US" sz="1200" dirty="0"/>
          </a:p>
          <a:p>
            <a:pPr algn="just"/>
            <a:endParaRPr lang="en-US" sz="1200" dirty="0"/>
          </a:p>
          <a:p>
            <a:pPr algn="just"/>
            <a:endParaRPr lang="en-US" sz="1200" dirty="0"/>
          </a:p>
        </p:txBody>
      </p:sp>
      <p:sp>
        <p:nvSpPr>
          <p:cNvPr id="10" name="Slide Number Placeholder 10"/>
          <p:cNvSpPr txBox="1">
            <a:spLocks/>
          </p:cNvSpPr>
          <p:nvPr/>
        </p:nvSpPr>
        <p:spPr bwMode="auto">
          <a:xfrm>
            <a:off x="5570538" y="9348788"/>
            <a:ext cx="1812925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82" tIns="50941" rIns="101882" bIns="50941"/>
          <a:lstStyle/>
          <a:p>
            <a:fld id="{C06DA864-B599-4083-A260-E43B184BBFEA}" type="slidenum">
              <a:rPr lang="en-US"/>
              <a:pPr/>
              <a:t>1</a:t>
            </a:fld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658559"/>
              </p:ext>
            </p:extLst>
          </p:nvPr>
        </p:nvGraphicFramePr>
        <p:xfrm>
          <a:off x="381000" y="1601421"/>
          <a:ext cx="1866900" cy="1864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6900"/>
              </a:tblGrid>
              <a:tr h="1864309">
                <a:tc>
                  <a:txBody>
                    <a:bodyPr/>
                    <a:lstStyle/>
                    <a:p>
                      <a:r>
                        <a:rPr lang="en-US" dirty="0" smtClean="0"/>
                        <a:t>Your Photo Here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0" y="304800"/>
            <a:ext cx="6858000" cy="276999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   Ames Research</a:t>
            </a:r>
            <a:r>
              <a:rPr lang="en-US" sz="1200" b="1" baseline="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Center</a:t>
            </a:r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SUMMER</a:t>
            </a:r>
            <a:r>
              <a:rPr lang="en-US" sz="120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2015</a:t>
            </a:r>
            <a:endParaRPr lang="en-US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41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 Unicode MS</vt:lpstr>
      <vt:lpstr>Arial</vt:lpstr>
      <vt:lpstr>Arial Bold</vt:lpstr>
      <vt:lpstr>Calibri</vt:lpstr>
      <vt:lpstr>ヒラギノ角ゴ Pro W3</vt:lpstr>
      <vt:lpstr>1_Office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Likins, Daniel Thomas. (ARC-VE)[Universities Space Research Association (USRA)]</dc:creator>
  <cp:lastModifiedBy>Raiida Thompson</cp:lastModifiedBy>
  <cp:revision>12</cp:revision>
  <dcterms:created xsi:type="dcterms:W3CDTF">2006-08-16T00:00:00Z</dcterms:created>
  <dcterms:modified xsi:type="dcterms:W3CDTF">2015-05-21T23:00:17Z</dcterms:modified>
</cp:coreProperties>
</file>